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Black" panose="02000000000000000000" pitchFamily="2" charset="0"/>
      <p:bold r:id="rId28"/>
      <p:boldItalic r:id="rId29"/>
    </p:embeddedFont>
    <p:embeddedFont>
      <p:font typeface="Roboto Light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00000000000000000" pitchFamily="2" charset="0"/>
      <p:regular r:id="rId34"/>
      <p:bold r:id="rId35"/>
      <p:italic r:id="rId36"/>
      <p:boldItalic r:id="rId37"/>
    </p:embeddedFont>
    <p:embeddedFont>
      <p:font typeface="Roboto Thin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C69FC7-AA2A-49DE-9C06-46CF4D13CF9E}">
  <a:tblStyle styleId="{ECC69FC7-AA2A-49DE-9C06-46CF4D13CF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forge.com/webdav_with_ssl_and_two_factor_authentication_p2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05/companyfolders/secret_folder/connect_to_corp_cerv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3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1" name="Google Shape;1131;p6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10</a:t>
            </a:fld>
            <a:endParaRPr sz="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37" name="Google Shape;113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8" name="Google Shape;11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50" y="719175"/>
            <a:ext cx="7560674" cy="2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64"/>
          <p:cNvSpPr txBox="1">
            <a:spLocks noGrp="1"/>
          </p:cNvSpPr>
          <p:nvPr>
            <p:ph type="subTitle" idx="1"/>
          </p:nvPr>
        </p:nvSpPr>
        <p:spPr>
          <a:xfrm>
            <a:off x="780925" y="3413600"/>
            <a:ext cx="78015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started at 23:51:50.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107,786 packets were sent from 192.168.1.90.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indication that this is a port scan is the volume of non HTTP traffic from a single IP address going to several destination ports in quick succession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5" name="Google Shape;1145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5"/>
          <p:cNvSpPr txBox="1">
            <a:spLocks noGrp="1"/>
          </p:cNvSpPr>
          <p:nvPr>
            <p:ph type="subTitle" idx="1"/>
          </p:nvPr>
        </p:nvSpPr>
        <p:spPr>
          <a:xfrm>
            <a:off x="479350" y="36966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requests for the hidden directory were made starting at 23:51:56 .  There were 15,893 requests made.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requested file was “connect_to_corp_server”</a:t>
            </a:r>
            <a:endParaRPr sz="1200"/>
          </a:p>
        </p:txBody>
      </p:sp>
      <p:pic>
        <p:nvPicPr>
          <p:cNvPr id="1147" name="Google Shape;114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375" y="781975"/>
            <a:ext cx="5797058" cy="26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65"/>
          <p:cNvPicPr preferRelativeResize="0"/>
          <p:nvPr/>
        </p:nvPicPr>
        <p:blipFill rotWithShape="1">
          <a:blip r:embed="rId4">
            <a:alphaModFix/>
          </a:blip>
          <a:srcRect b="55888"/>
          <a:stretch/>
        </p:blipFill>
        <p:spPr>
          <a:xfrm>
            <a:off x="263325" y="781968"/>
            <a:ext cx="2784650" cy="8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4" name="Google Shape;1154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66"/>
          <p:cNvSpPr txBox="1">
            <a:spLocks noGrp="1"/>
          </p:cNvSpPr>
          <p:nvPr>
            <p:ph type="subTitle" idx="1"/>
          </p:nvPr>
        </p:nvSpPr>
        <p:spPr>
          <a:xfrm>
            <a:off x="531925" y="40902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15,893 requests made in the attack and 15,891 of them were made before the attacker discovered the password.</a:t>
            </a:r>
            <a:endParaRPr sz="1200"/>
          </a:p>
        </p:txBody>
      </p:sp>
      <p:pic>
        <p:nvPicPr>
          <p:cNvPr id="1156" name="Google Shape;1156;p66"/>
          <p:cNvPicPr preferRelativeResize="0"/>
          <p:nvPr/>
        </p:nvPicPr>
        <p:blipFill rotWithShape="1">
          <a:blip r:embed="rId3">
            <a:alphaModFix/>
          </a:blip>
          <a:srcRect b="4798"/>
          <a:stretch/>
        </p:blipFill>
        <p:spPr>
          <a:xfrm>
            <a:off x="1562100" y="695050"/>
            <a:ext cx="6019800" cy="342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2" name="Google Shape;1162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7"/>
          <p:cNvSpPr txBox="1">
            <a:spLocks noGrp="1"/>
          </p:cNvSpPr>
          <p:nvPr>
            <p:ph type="subTitle" idx="1"/>
          </p:nvPr>
        </p:nvSpPr>
        <p:spPr>
          <a:xfrm>
            <a:off x="584475" y="3155038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56 requests were made to this directory.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two files requested: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passwd.dav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readme.php</a:t>
            </a:r>
            <a:endParaRPr sz="1200"/>
          </a:p>
        </p:txBody>
      </p:sp>
      <p:pic>
        <p:nvPicPr>
          <p:cNvPr id="1164" name="Google Shape;11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1012575"/>
            <a:ext cx="54292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68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1" name="Google Shape;1171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15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77" name="Google Shape;1177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9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212529"/>
                </a:solidFill>
                <a:highlight>
                  <a:srgbClr val="FFFFFF"/>
                </a:highlight>
              </a:rPr>
              <a:t>A rule can be created to detect several packets to different destination ports from the same source address within a short period of time.</a:t>
            </a:r>
            <a:endParaRPr sz="1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212529"/>
                </a:solidFill>
                <a:highlight>
                  <a:srgbClr val="FFFFFF"/>
                </a:highlight>
              </a:rPr>
              <a:t>Over 20 requests in a minute.</a:t>
            </a:r>
            <a:endParaRPr sz="1400"/>
          </a:p>
        </p:txBody>
      </p:sp>
      <p:sp>
        <p:nvSpPr>
          <p:cNvPr id="1179" name="Google Shape;1179;p69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i="1"/>
              <a:t>Disable any unused services</a:t>
            </a:r>
            <a:endParaRPr i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i="1"/>
              <a:t>Disable ICMP echo and echo reply</a:t>
            </a:r>
            <a:endParaRPr i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i="1"/>
              <a:t>Configure an alert in the IPS to notify of an reconnaissance attack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185" name="Google Shape;1185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An alarm can be created to notify if an excessive amount of 404 errors are occurring.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Over 20 per minute.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87" name="Google Shape;1187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193" name="Google Shape;1193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An alert can be created to monitor the number of 401s occurring.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Greater than 20 per minute.</a:t>
            </a:r>
            <a:endParaRPr i="1"/>
          </a:p>
        </p:txBody>
      </p:sp>
      <p:sp>
        <p:nvSpPr>
          <p:cNvPr id="1195" name="Google Shape;1195;p71"/>
          <p:cNvSpPr txBox="1">
            <a:spLocks noGrp="1"/>
          </p:cNvSpPr>
          <p:nvPr>
            <p:ph type="subTitle" idx="3"/>
          </p:nvPr>
        </p:nvSpPr>
        <p:spPr>
          <a:xfrm>
            <a:off x="4466800" y="14608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Monitor for traffic from ‘Hydra’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This can be used to alert if someone is attempting a brute force attack with this specific tool.</a:t>
            </a:r>
            <a:endParaRPr sz="13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300">
                <a:solidFill>
                  <a:schemeClr val="dk1"/>
                </a:solidFill>
              </a:rPr>
              <a:t>Set an account lockout policy to ensure the accounts are locked temporarily after the desired number of failed login attempts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 - account lockout on Ubuntu for SSH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sudo vi /etc/pam.d/common-auth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 following line, and save: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auth   required    pam_tally2.so onerr=fail deny=3 unlock_time=600 audit</a:t>
            </a:r>
            <a:b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/>
              <a:t>Restart the sshd service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sudo systemctl restart sshd</a:t>
            </a:r>
            <a:br>
              <a:rPr lang="en" sz="1400">
                <a:solidFill>
                  <a:schemeClr val="lt1"/>
                </a:solidFill>
                <a:highlight>
                  <a:schemeClr val="dk1"/>
                </a:highlight>
              </a:rPr>
            </a:br>
            <a:endParaRPr sz="14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01" name="Google Shape;1201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 rule can be created to alert when  the specific URL is accessed and the response code indicates success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To detect any access I’d set the threshold at &gt; 0.</a:t>
            </a:r>
            <a:endParaRPr sz="1400"/>
          </a:p>
        </p:txBody>
      </p:sp>
      <p:sp>
        <p:nvSpPr>
          <p:cNvPr id="1203" name="Google Shape;1203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i="1"/>
              <a:t>Enable two-factor authentication for WebDAV</a:t>
            </a:r>
            <a:endParaRPr i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i="1"/>
              <a:t>Use HTTPs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Configure Apache to use a third party tool for two factor authentication and secure the site with SSL.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Reference: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https://www.howtoforge.com/webdav_with_ssl_and_two_factor_authentication_p2</a:t>
            </a:r>
            <a:r>
              <a:rPr lang="en" i="1"/>
              <a:t> 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09" name="Google Shape;1209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Trigger an alarm when a put request is initiated in the desired directory.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Alert on 1 or more if we want to know about all uploads.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11" name="Google Shape;1211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i="1"/>
              <a:t>Restrict uploads in web server (eg configure LimitRequestBody in Apache to a reasonably low value)</a:t>
            </a:r>
            <a:endParaRPr i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i="1"/>
              <a:t>Configure an IPS to block suspicious files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Server1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 Pro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ML-REFVM-684427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686100"/>
            <a:ext cx="4537978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1985281260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{ECC69FC7-AA2A-49DE-9C06-46CF4D13CF9E}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/ Host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Elastic Logstash and Kibana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3818768349"/>
              </p:ext>
            </p:extLst>
          </p:nvPr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{ECC69FC7-AA2A-49DE-9C06-46CF4D13CF9E}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DAV remote code execution - CVE-2004-0398 (?)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Via Web DAV a bad actor can upload malicious files and remotely execute them.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Execute arbitrary code uploaded to the server, potentially obtaining a remote shell.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Unsecured login - Ryan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Ryan has remote access to ssh into the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Ryan or anyone who obtains his login credentials can access the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Web Dav</a:t>
            </a:r>
            <a:endParaRPr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457400" y="1480575"/>
            <a:ext cx="28926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397250" y="1480575"/>
            <a:ext cx="30129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ools &amp; Processes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Scanned the network with nmap.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Located a web server and browsed to see web pages/files.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Encountered a password protected directory and discovered the password via brute force with hydra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Using information discovered in the directory, connected to the webdav share with the user credentials (password hash cracked with Crack Station)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Created a reverse shell php payload with msfvenom and delivered / executed it via the webdav share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able to obtain a shell.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4" name="Google Shape;1104;p61"/>
          <p:cNvPicPr preferRelativeResize="0"/>
          <p:nvPr/>
        </p:nvPicPr>
        <p:blipFill rotWithShape="1">
          <a:blip r:embed="rId3">
            <a:alphaModFix/>
          </a:blip>
          <a:srcRect l="3814" t="21205" r="5794" b="3197"/>
          <a:stretch/>
        </p:blipFill>
        <p:spPr>
          <a:xfrm>
            <a:off x="6010450" y="1480575"/>
            <a:ext cx="5372624" cy="35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Login as Ryan</a:t>
            </a:r>
            <a:endParaRPr/>
          </a:p>
        </p:txBody>
      </p:sp>
      <p:sp>
        <p:nvSpPr>
          <p:cNvPr id="1110" name="Google Shape;1110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the user account password obtained during investigation to login to the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password hash was discovered in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http://192.168.1.105/companyfolders/secret_folder/connect_to_corp_cerver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and cracked using Crack Station.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3" name="Google Shape;1113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4" name="Google Shape;111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9" name="Google Shape;1119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Able to SSH into the machine as the user Ryan.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1" name="Google Shape;1121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325" y="1543113"/>
            <a:ext cx="3603999" cy="281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1137</Words>
  <Application>Microsoft Office PowerPoint</Application>
  <PresentationFormat>On-screen Show (16:9)</PresentationFormat>
  <Paragraphs>189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Roboto Medium</vt:lpstr>
      <vt:lpstr>Roboto</vt:lpstr>
      <vt:lpstr>Roboto Light</vt:lpstr>
      <vt:lpstr>Arial</vt:lpstr>
      <vt:lpstr>Courier New</vt:lpstr>
      <vt:lpstr>Roboto Black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Web Dav</vt:lpstr>
      <vt:lpstr>Exploitation: Login as Ryan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Alexandra Wong</cp:lastModifiedBy>
  <cp:revision>2</cp:revision>
  <dcterms:modified xsi:type="dcterms:W3CDTF">2021-12-11T14:46:35Z</dcterms:modified>
</cp:coreProperties>
</file>